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3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9761" autoAdjust="0"/>
  </p:normalViewPr>
  <p:slideViewPr>
    <p:cSldViewPr>
      <p:cViewPr>
        <p:scale>
          <a:sx n="100" d="100"/>
          <a:sy n="10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9145-526D-4364-9084-A83056DDB9A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EC86-D831-4281-AF70-75F783A13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0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EC86-D831-4281-AF70-75F783A130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EB2A-33CB-4A90-80EB-397F3B3787D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sorokin77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68144" y="836712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</a:rPr>
              <a:t>Керівник клубу:</a:t>
            </a:r>
          </a:p>
          <a:p>
            <a:r>
              <a:rPr lang="uk-UA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</a:rPr>
              <a:t>Сорокін Олексій Максимович,</a:t>
            </a:r>
            <a:endParaRPr lang="ru-RU" sz="20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викладач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технічних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дисциплін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  <a:hlinkClick r:id="rId3"/>
              </a:rPr>
              <a:t>amsorokin77@gmail.com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Ауд.158-5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57192"/>
            <a:ext cx="1376536" cy="1376536"/>
          </a:xfrm>
          <a:prstGeom prst="rect">
            <a:avLst/>
          </a:prstGeom>
          <a:noFill/>
        </p:spPr>
      </p:pic>
      <p:pic>
        <p:nvPicPr>
          <p:cNvPr id="35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89240"/>
            <a:ext cx="944488" cy="944488"/>
          </a:xfrm>
          <a:prstGeom prst="rect">
            <a:avLst/>
          </a:prstGeom>
          <a:noFill/>
        </p:spPr>
      </p:pic>
      <p:pic>
        <p:nvPicPr>
          <p:cNvPr id="36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877272"/>
            <a:ext cx="728464" cy="728464"/>
          </a:xfrm>
          <a:prstGeom prst="rect">
            <a:avLst/>
          </a:prstGeom>
          <a:noFill/>
        </p:spPr>
      </p:pic>
      <p:sp>
        <p:nvSpPr>
          <p:cNvPr id="3095" name="AutoShape 23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AutoShape 25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AutoShape 27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AutoShape 29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3" name="AutoShape 31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Администратор\Desktop\mazda-vision-coupe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64704"/>
            <a:ext cx="5923572" cy="33123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03648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КЛУБ “АВТОМОБІЛІСТ”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Администратор\Desktop\pdd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914399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B50E735-8E37-4D9B-AE74-56D219CBF793}"/>
              </a:ext>
            </a:extLst>
          </p:cNvPr>
          <p:cNvSpPr txBox="1">
            <a:spLocks/>
          </p:cNvSpPr>
          <p:nvPr/>
        </p:nvSpPr>
        <p:spPr>
          <a:xfrm>
            <a:off x="2843808" y="260648"/>
            <a:ext cx="6084168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Учасники</a:t>
            </a: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клубу </a:t>
            </a: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kumimoji="0" lang="uk-UA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Автомобіліст</a:t>
            </a: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беруть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конкурсах, декадах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спеціальностей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Автомобільний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транспорт» 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 «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сервісне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експлуатація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двигунів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внутрішнього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згорання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7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2365"/>
            <a:ext cx="9144000" cy="3055635"/>
          </a:xfrm>
          <a:prstGeom prst="rect">
            <a:avLst/>
          </a:prstGeom>
          <a:noFill/>
        </p:spPr>
      </p:pic>
      <p:pic>
        <p:nvPicPr>
          <p:cNvPr id="10" name="Picture 8" descr="C:\Users\Администратор\Desktop\image013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27784" cy="2327465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hello_html_m12eb764f.jpg"/>
          <p:cNvPicPr>
            <a:picLocks noChangeAspect="1" noChangeArrowheads="1"/>
          </p:cNvPicPr>
          <p:nvPr/>
        </p:nvPicPr>
        <p:blipFill>
          <a:blip r:embed="rId4" cstate="print"/>
          <a:srcRect l="3846" r="3846" b="-1278"/>
          <a:stretch>
            <a:fillRect/>
          </a:stretch>
        </p:blipFill>
        <p:spPr bwMode="auto">
          <a:xfrm>
            <a:off x="3707904" y="2204864"/>
            <a:ext cx="1656184" cy="1587176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maxresdefault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204864"/>
            <a:ext cx="3419872" cy="158417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dorozhnye-znak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364840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Результат пошуку зображень за запитом 3д вал комп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Администратор\Desktop\пдд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2998678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пдд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0"/>
            <a:ext cx="4032448" cy="3024335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пдд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70176"/>
            <a:ext cx="3395650" cy="3987824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560" y="2348880"/>
            <a:ext cx="3960440" cy="3960440"/>
          </a:xfrm>
          <a:prstGeom prst="rect">
            <a:avLst/>
          </a:prstGeom>
          <a:noFill/>
        </p:spPr>
      </p:pic>
      <p:pic>
        <p:nvPicPr>
          <p:cNvPr id="2057" name="Picture 9" descr="C:\Users\Администратор\Desktop\4.6.1-peshehodnaya-doroz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620688"/>
            <a:ext cx="1656184" cy="1656184"/>
          </a:xfrm>
          <a:prstGeom prst="rect">
            <a:avLst/>
          </a:prstGeom>
          <a:noFill/>
        </p:spPr>
      </p:pic>
      <p:pic>
        <p:nvPicPr>
          <p:cNvPr id="2058" name="Picture 10" descr="C:\Users\Администратор\Desktop\8914f0a022d4c16c765058fa48d84a2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12976"/>
            <a:ext cx="1612979" cy="1008112"/>
          </a:xfrm>
          <a:prstGeom prst="rect">
            <a:avLst/>
          </a:prstGeom>
          <a:noFill/>
        </p:spPr>
      </p:pic>
      <p:pic>
        <p:nvPicPr>
          <p:cNvPr id="2060" name="Picture 12" descr="C:\Users\Администратор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46923"/>
            <a:ext cx="1711077" cy="1711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49</Words>
  <Application>Microsoft Office PowerPoint</Application>
  <PresentationFormat>Экран (4:3)</PresentationFormat>
  <Paragraphs>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Пользователь Windows</cp:lastModifiedBy>
  <cp:revision>49</cp:revision>
  <dcterms:created xsi:type="dcterms:W3CDTF">2021-02-18T09:04:19Z</dcterms:created>
  <dcterms:modified xsi:type="dcterms:W3CDTF">2021-02-25T07:29:15Z</dcterms:modified>
</cp:coreProperties>
</file>